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4.jpeg" ContentType="image/jpeg"/>
  <Override PartName="/ppt/media/image2.png" ContentType="image/png"/>
  <Override PartName="/ppt/media/image3.png" ContentType="image/png"/>
  <Override PartName="/ppt/media/image5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굴림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굴림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굴림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굴림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굴림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굴림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굴림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굴림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굴림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굴림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굴림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굴림"/>
              </a:rPr>
              <a:t>제목 텍스트의 서식을 편집하려면 클릭하십시오</a:t>
            </a:r>
            <a:r>
              <a:rPr b="0" lang="en-US" sz="4400" spc="-1" strike="noStrike">
                <a:latin typeface="굴림"/>
              </a:rPr>
              <a:t>.</a:t>
            </a:r>
            <a:endParaRPr b="0" lang="en-US" sz="4400" spc="-1" strike="noStrike">
              <a:latin typeface="굴림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굴림"/>
              </a:rPr>
              <a:t>개요 텍스트의 서식을 편집하려면 클릭하십시오</a:t>
            </a:r>
            <a:endParaRPr b="0" lang="en-US" sz="3200" spc="-1" strike="noStrike">
              <a:latin typeface="굴림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굴림"/>
              </a:rPr>
              <a:t>2</a:t>
            </a:r>
            <a:r>
              <a:rPr b="0" lang="en-US" sz="2800" spc="-1" strike="noStrike">
                <a:latin typeface="굴림"/>
              </a:rPr>
              <a:t>번째 개요 수준</a:t>
            </a:r>
            <a:endParaRPr b="0" lang="en-US" sz="2800" spc="-1" strike="noStrike">
              <a:latin typeface="굴림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굴림"/>
              </a:rPr>
              <a:t>3</a:t>
            </a:r>
            <a:r>
              <a:rPr b="0" lang="en-US" sz="2400" spc="-1" strike="noStrike">
                <a:latin typeface="굴림"/>
              </a:rPr>
              <a:t>번째 개요 수준</a:t>
            </a:r>
            <a:endParaRPr b="0" lang="en-US" sz="2400" spc="-1" strike="noStrike">
              <a:latin typeface="굴림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굴림"/>
              </a:rPr>
              <a:t>4</a:t>
            </a:r>
            <a:r>
              <a:rPr b="0" lang="en-US" sz="2000" spc="-1" strike="noStrike">
                <a:latin typeface="굴림"/>
              </a:rPr>
              <a:t>번째 개요 수준</a:t>
            </a:r>
            <a:endParaRPr b="0" lang="en-US" sz="2000" spc="-1" strike="noStrike">
              <a:latin typeface="굴림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굴림"/>
              </a:rPr>
              <a:t>5</a:t>
            </a:r>
            <a:r>
              <a:rPr b="0" lang="en-US" sz="2000" spc="-1" strike="noStrike">
                <a:latin typeface="굴림"/>
              </a:rPr>
              <a:t>번째 개요 수준</a:t>
            </a:r>
            <a:endParaRPr b="0" lang="en-US" sz="2000" spc="-1" strike="noStrike">
              <a:latin typeface="굴림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굴림"/>
              </a:rPr>
              <a:t>6</a:t>
            </a:r>
            <a:r>
              <a:rPr b="0" lang="en-US" sz="2000" spc="-1" strike="noStrike">
                <a:latin typeface="굴림"/>
              </a:rPr>
              <a:t>번째 개요 수준</a:t>
            </a:r>
            <a:endParaRPr b="0" lang="en-US" sz="2000" spc="-1" strike="noStrike">
              <a:latin typeface="굴림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굴림"/>
              </a:rPr>
              <a:t>7</a:t>
            </a:r>
            <a:r>
              <a:rPr b="0" lang="en-US" sz="2000" spc="-1" strike="noStrike">
                <a:latin typeface="굴림"/>
              </a:rPr>
              <a:t>번째 개요 수준</a:t>
            </a:r>
            <a:endParaRPr b="0" lang="en-US" sz="2000" spc="-1" strike="noStrike">
              <a:latin typeface="굴림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바탕"/>
              </a:rPr>
              <a:t>&lt;날짜/시간&gt;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722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바탕"/>
              </a:rPr>
              <a:t>&lt;바닥글&gt;</a:t>
            </a:r>
            <a:endParaRPr b="0" lang="en-US" sz="1400" spc="-1" strike="noStrike">
              <a:latin typeface="바탕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6CA78E72-EA16-4745-A076-3579BC05039B}" type="slidenum">
              <a:rPr b="0" lang="en-US" sz="1400" spc="-1" strike="noStrike">
                <a:latin typeface="바탕"/>
              </a:rPr>
              <a:t>&lt;숫자&gt;</a:t>
            </a:fld>
            <a:endParaRPr b="0" lang="en-US" sz="1400" spc="-1" strike="noStrike"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41040" y="58320"/>
            <a:ext cx="10008000" cy="750636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2556000" y="108000"/>
            <a:ext cx="4968000" cy="1008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3"/>
          <p:cNvSpPr/>
          <p:nvPr/>
        </p:nvSpPr>
        <p:spPr>
          <a:xfrm>
            <a:off x="2628000" y="192600"/>
            <a:ext cx="4847400" cy="851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US" sz="4400" spc="-1" strike="noStrike">
                <a:latin typeface="굴림"/>
                <a:ea typeface="굴림"/>
              </a:rPr>
              <a:t>탈출불가</a:t>
            </a:r>
            <a:endParaRPr b="0" lang="en-US" sz="4400" spc="-1" strike="noStrike">
              <a:latin typeface="굴림"/>
            </a:endParaRPr>
          </a:p>
        </p:txBody>
      </p:sp>
      <p:sp>
        <p:nvSpPr>
          <p:cNvPr id="45" name="CustomShape 4"/>
          <p:cNvSpPr/>
          <p:nvPr/>
        </p:nvSpPr>
        <p:spPr>
          <a:xfrm>
            <a:off x="8136000" y="6552000"/>
            <a:ext cx="1827000" cy="648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5"/>
          <p:cNvSpPr/>
          <p:nvPr/>
        </p:nvSpPr>
        <p:spPr>
          <a:xfrm>
            <a:off x="8157600" y="6603120"/>
            <a:ext cx="1782720" cy="54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굴림"/>
              </a:rPr>
              <a:t>상병 이재경</a:t>
            </a:r>
            <a:endParaRPr b="0" lang="en-US" sz="1800" spc="-1" strike="noStrike">
              <a:latin typeface="굴림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2"/>
          <p:cNvSpPr/>
          <p:nvPr/>
        </p:nvSpPr>
        <p:spPr>
          <a:xfrm>
            <a:off x="144000" y="144000"/>
            <a:ext cx="9792000" cy="727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TextShape 3"/>
          <p:cNvSpPr txBox="1"/>
          <p:nvPr/>
        </p:nvSpPr>
        <p:spPr>
          <a:xfrm>
            <a:off x="2160000" y="576000"/>
            <a:ext cx="554400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굴림"/>
              </a:rPr>
              <a:t>스피드 게이트</a:t>
            </a:r>
            <a:r>
              <a:rPr b="0" lang="en-US" sz="1800" spc="-1" strike="noStrike">
                <a:latin typeface="굴림"/>
              </a:rPr>
              <a:t>?</a:t>
            </a:r>
            <a:endParaRPr b="0" lang="en-US" sz="1800" spc="-1" strike="noStrike">
              <a:latin typeface="굴림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332080" y="1152000"/>
            <a:ext cx="5227920" cy="384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144000" y="144000"/>
            <a:ext cx="9792000" cy="727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TextShape 3"/>
          <p:cNvSpPr txBox="1"/>
          <p:nvPr/>
        </p:nvSpPr>
        <p:spPr>
          <a:xfrm>
            <a:off x="2160000" y="576000"/>
            <a:ext cx="554400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굴림"/>
              </a:rPr>
              <a:t>스피드 게이트</a:t>
            </a:r>
            <a:r>
              <a:rPr b="0" lang="en-US" sz="1800" spc="-1" strike="noStrike">
                <a:latin typeface="굴림"/>
              </a:rPr>
              <a:t>?</a:t>
            </a:r>
            <a:endParaRPr b="0" lang="en-US" sz="1800" spc="-1" strike="noStrike">
              <a:latin typeface="굴림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332080" y="1152000"/>
            <a:ext cx="5227920" cy="3844800"/>
          </a:xfrm>
          <a:prstGeom prst="rect">
            <a:avLst/>
          </a:prstGeom>
          <a:ln>
            <a:noFill/>
          </a:ln>
        </p:spPr>
      </p:pic>
      <p:sp>
        <p:nvSpPr>
          <p:cNvPr id="55" name="TextShape 4"/>
          <p:cNvSpPr txBox="1"/>
          <p:nvPr/>
        </p:nvSpPr>
        <p:spPr>
          <a:xfrm>
            <a:off x="2160000" y="576000"/>
            <a:ext cx="554400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굴림"/>
              </a:rPr>
              <a:t>스피드 게이트</a:t>
            </a:r>
            <a:r>
              <a:rPr b="0" lang="en-US" sz="1800" spc="-1" strike="noStrike">
                <a:latin typeface="굴림"/>
              </a:rPr>
              <a:t>?</a:t>
            </a:r>
            <a:endParaRPr b="0" lang="en-US" sz="1800" spc="-1" strike="noStrike">
              <a:latin typeface="굴림"/>
            </a:endParaRPr>
          </a:p>
        </p:txBody>
      </p:sp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961200" y="1042560"/>
            <a:ext cx="7992000" cy="599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2"/>
          <p:cNvSpPr/>
          <p:nvPr/>
        </p:nvSpPr>
        <p:spPr>
          <a:xfrm>
            <a:off x="144000" y="144000"/>
            <a:ext cx="9792000" cy="727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TextShape 3"/>
          <p:cNvSpPr txBox="1"/>
          <p:nvPr/>
        </p:nvSpPr>
        <p:spPr>
          <a:xfrm>
            <a:off x="2160000" y="576000"/>
            <a:ext cx="554400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굴림"/>
              </a:rPr>
              <a:t>!RFID!</a:t>
            </a:r>
            <a:endParaRPr b="0" lang="en-US" sz="1800" spc="-1" strike="noStrike">
              <a:latin typeface="굴림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2332080" y="1152000"/>
            <a:ext cx="5227920" cy="384480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2088000" y="981360"/>
            <a:ext cx="5714640" cy="571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2"/>
          <p:cNvSpPr/>
          <p:nvPr/>
        </p:nvSpPr>
        <p:spPr>
          <a:xfrm>
            <a:off x="144000" y="144000"/>
            <a:ext cx="9792000" cy="7272000"/>
          </a:xfrm>
          <a:prstGeom prst="rect">
            <a:avLst/>
          </a:prstGeom>
          <a:solidFill>
            <a:srgbClr val="666666">
              <a:alpha val="52000"/>
            </a:srgbClr>
          </a:solidFill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3"/>
          <p:cNvSpPr/>
          <p:nvPr/>
        </p:nvSpPr>
        <p:spPr>
          <a:xfrm>
            <a:off x="3141720" y="1260000"/>
            <a:ext cx="941760" cy="818640"/>
          </a:xfrm>
          <a:prstGeom prst="ellipse">
            <a:avLst/>
          </a:prstGeom>
          <a:solidFill>
            <a:srgbClr val="fff200"/>
          </a:solidFill>
          <a:ln>
            <a:solidFill>
              <a:srgbClr val="fff200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" name="Line 4"/>
          <p:cNvSpPr/>
          <p:nvPr/>
        </p:nvSpPr>
        <p:spPr>
          <a:xfrm>
            <a:off x="3773520" y="2004840"/>
            <a:ext cx="770760" cy="145512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Line 5"/>
          <p:cNvSpPr/>
          <p:nvPr/>
        </p:nvSpPr>
        <p:spPr>
          <a:xfrm flipH="1">
            <a:off x="3056040" y="2260440"/>
            <a:ext cx="856080" cy="54576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Line 6"/>
          <p:cNvSpPr/>
          <p:nvPr/>
        </p:nvSpPr>
        <p:spPr>
          <a:xfrm flipH="1" flipV="1">
            <a:off x="2628000" y="2351520"/>
            <a:ext cx="428040" cy="45468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Line 7"/>
          <p:cNvSpPr/>
          <p:nvPr/>
        </p:nvSpPr>
        <p:spPr>
          <a:xfrm flipV="1">
            <a:off x="3912480" y="1896480"/>
            <a:ext cx="770760" cy="36396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Line 8"/>
          <p:cNvSpPr/>
          <p:nvPr/>
        </p:nvSpPr>
        <p:spPr>
          <a:xfrm flipH="1" flipV="1">
            <a:off x="4682880" y="1896480"/>
            <a:ext cx="428040" cy="63648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Line 9"/>
          <p:cNvSpPr/>
          <p:nvPr/>
        </p:nvSpPr>
        <p:spPr>
          <a:xfrm flipH="1">
            <a:off x="3826800" y="3459960"/>
            <a:ext cx="717480" cy="43740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Line 10"/>
          <p:cNvSpPr/>
          <p:nvPr/>
        </p:nvSpPr>
        <p:spPr>
          <a:xfrm flipH="1" flipV="1">
            <a:off x="3826800" y="3897360"/>
            <a:ext cx="428040" cy="81864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Line 11"/>
          <p:cNvSpPr/>
          <p:nvPr/>
        </p:nvSpPr>
        <p:spPr>
          <a:xfrm>
            <a:off x="4544280" y="3459960"/>
            <a:ext cx="395640" cy="61920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Line 12"/>
          <p:cNvSpPr/>
          <p:nvPr/>
        </p:nvSpPr>
        <p:spPr>
          <a:xfrm flipH="1" flipV="1">
            <a:off x="4939920" y="4079520"/>
            <a:ext cx="856080" cy="9108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13"/>
          <p:cNvSpPr/>
          <p:nvPr/>
        </p:nvSpPr>
        <p:spPr>
          <a:xfrm>
            <a:off x="2196000" y="2772000"/>
            <a:ext cx="900000" cy="2304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" name="CustomShape 14"/>
          <p:cNvSpPr/>
          <p:nvPr/>
        </p:nvSpPr>
        <p:spPr>
          <a:xfrm>
            <a:off x="6696000" y="2772000"/>
            <a:ext cx="900000" cy="2304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" name="CustomShape 15"/>
          <p:cNvSpPr/>
          <p:nvPr/>
        </p:nvSpPr>
        <p:spPr>
          <a:xfrm>
            <a:off x="4446000" y="2772000"/>
            <a:ext cx="900000" cy="2304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" name="CustomShape 16"/>
          <p:cNvSpPr/>
          <p:nvPr/>
        </p:nvSpPr>
        <p:spPr>
          <a:xfrm>
            <a:off x="3096000" y="3463200"/>
            <a:ext cx="1350000" cy="230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8" name="CustomShape 17"/>
          <p:cNvSpPr/>
          <p:nvPr/>
        </p:nvSpPr>
        <p:spPr>
          <a:xfrm>
            <a:off x="5346000" y="3463200"/>
            <a:ext cx="1350000" cy="230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2"/>
          <p:cNvSpPr/>
          <p:nvPr/>
        </p:nvSpPr>
        <p:spPr>
          <a:xfrm>
            <a:off x="144000" y="144000"/>
            <a:ext cx="9792000" cy="7272000"/>
          </a:xfrm>
          <a:prstGeom prst="rect">
            <a:avLst/>
          </a:prstGeom>
          <a:solidFill>
            <a:srgbClr val="666666">
              <a:alpha val="52000"/>
            </a:srgbClr>
          </a:solidFill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3"/>
          <p:cNvSpPr/>
          <p:nvPr/>
        </p:nvSpPr>
        <p:spPr>
          <a:xfrm>
            <a:off x="3141720" y="1260000"/>
            <a:ext cx="941760" cy="818640"/>
          </a:xfrm>
          <a:prstGeom prst="ellipse">
            <a:avLst/>
          </a:prstGeom>
          <a:solidFill>
            <a:srgbClr val="fff200"/>
          </a:solidFill>
          <a:ln>
            <a:solidFill>
              <a:srgbClr val="fff200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2" name="Line 4"/>
          <p:cNvSpPr/>
          <p:nvPr/>
        </p:nvSpPr>
        <p:spPr>
          <a:xfrm>
            <a:off x="3773520" y="2004840"/>
            <a:ext cx="770760" cy="145512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Line 5"/>
          <p:cNvSpPr/>
          <p:nvPr/>
        </p:nvSpPr>
        <p:spPr>
          <a:xfrm flipH="1">
            <a:off x="3056040" y="2260440"/>
            <a:ext cx="856080" cy="54576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Line 6"/>
          <p:cNvSpPr/>
          <p:nvPr/>
        </p:nvSpPr>
        <p:spPr>
          <a:xfrm flipH="1" flipV="1">
            <a:off x="2628000" y="2351520"/>
            <a:ext cx="428040" cy="45468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Line 7"/>
          <p:cNvSpPr/>
          <p:nvPr/>
        </p:nvSpPr>
        <p:spPr>
          <a:xfrm flipV="1">
            <a:off x="3912480" y="1896480"/>
            <a:ext cx="770760" cy="36396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8"/>
          <p:cNvSpPr/>
          <p:nvPr/>
        </p:nvSpPr>
        <p:spPr>
          <a:xfrm flipH="1" flipV="1">
            <a:off x="4682880" y="1896480"/>
            <a:ext cx="428040" cy="63648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9"/>
          <p:cNvSpPr/>
          <p:nvPr/>
        </p:nvSpPr>
        <p:spPr>
          <a:xfrm flipH="1">
            <a:off x="3826800" y="3459960"/>
            <a:ext cx="717480" cy="43740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10"/>
          <p:cNvSpPr/>
          <p:nvPr/>
        </p:nvSpPr>
        <p:spPr>
          <a:xfrm flipH="1" flipV="1">
            <a:off x="3826800" y="3897360"/>
            <a:ext cx="428040" cy="81864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Line 11"/>
          <p:cNvSpPr/>
          <p:nvPr/>
        </p:nvSpPr>
        <p:spPr>
          <a:xfrm>
            <a:off x="4544280" y="3459960"/>
            <a:ext cx="395640" cy="61920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12"/>
          <p:cNvSpPr/>
          <p:nvPr/>
        </p:nvSpPr>
        <p:spPr>
          <a:xfrm flipH="1" flipV="1">
            <a:off x="4939920" y="4079520"/>
            <a:ext cx="856080" cy="91080"/>
          </a:xfrm>
          <a:prstGeom prst="line">
            <a:avLst/>
          </a:prstGeom>
          <a:ln w="3816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3"/>
          <p:cNvSpPr/>
          <p:nvPr/>
        </p:nvSpPr>
        <p:spPr>
          <a:xfrm>
            <a:off x="2196000" y="2772000"/>
            <a:ext cx="900000" cy="2304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2" name="CustomShape 14"/>
          <p:cNvSpPr/>
          <p:nvPr/>
        </p:nvSpPr>
        <p:spPr>
          <a:xfrm>
            <a:off x="6696000" y="2772000"/>
            <a:ext cx="900000" cy="2304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3" name="CustomShape 15"/>
          <p:cNvSpPr/>
          <p:nvPr/>
        </p:nvSpPr>
        <p:spPr>
          <a:xfrm>
            <a:off x="4446000" y="2772000"/>
            <a:ext cx="900000" cy="2304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CustomShape 16"/>
          <p:cNvSpPr/>
          <p:nvPr/>
        </p:nvSpPr>
        <p:spPr>
          <a:xfrm>
            <a:off x="3096000" y="3463200"/>
            <a:ext cx="1350000" cy="230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" name="CustomShape 17"/>
          <p:cNvSpPr/>
          <p:nvPr/>
        </p:nvSpPr>
        <p:spPr>
          <a:xfrm>
            <a:off x="5346000" y="3463200"/>
            <a:ext cx="1350000" cy="230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  <a:effectLst>
            <a:outerShdw dist="101823" dir="270000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" name="Line 18"/>
          <p:cNvSpPr/>
          <p:nvPr/>
        </p:nvSpPr>
        <p:spPr>
          <a:xfrm>
            <a:off x="1800000" y="1224000"/>
            <a:ext cx="6192000" cy="5544000"/>
          </a:xfrm>
          <a:prstGeom prst="line">
            <a:avLst/>
          </a:prstGeom>
          <a:ln w="5079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19"/>
          <p:cNvSpPr/>
          <p:nvPr/>
        </p:nvSpPr>
        <p:spPr>
          <a:xfrm flipV="1">
            <a:off x="1656000" y="1224000"/>
            <a:ext cx="5904000" cy="5616000"/>
          </a:xfrm>
          <a:prstGeom prst="line">
            <a:avLst/>
          </a:prstGeom>
          <a:ln w="5079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144000" y="144000"/>
            <a:ext cx="9792000" cy="727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3"/>
          <p:cNvSpPr/>
          <p:nvPr/>
        </p:nvSpPr>
        <p:spPr>
          <a:xfrm>
            <a:off x="4176000" y="1260000"/>
            <a:ext cx="1512000" cy="2592000"/>
          </a:xfrm>
          <a:prstGeom prst="rect">
            <a:avLst/>
          </a:prstGeom>
          <a:solidFill>
            <a:srgbClr val="bce4e5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굴림"/>
              </a:rPr>
              <a:t>Arduino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1224000" y="2088000"/>
            <a:ext cx="1512000" cy="1080000"/>
          </a:xfrm>
          <a:prstGeom prst="rect">
            <a:avLst/>
          </a:prstGeom>
          <a:solidFill>
            <a:srgbClr val="ef413d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굴림"/>
              </a:rPr>
              <a:t>RFID</a:t>
            </a:r>
            <a:endParaRPr b="0" lang="en-US" sz="1800" spc="-1" strike="noStrike">
              <a:latin typeface="굴림"/>
            </a:endParaRPr>
          </a:p>
          <a:p>
            <a:pPr algn="ctr"/>
            <a:r>
              <a:rPr b="0" lang="en-US" sz="1800" spc="-1" strike="noStrike">
                <a:latin typeface="굴림"/>
              </a:rPr>
              <a:t>Reader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5760000" y="1584000"/>
            <a:ext cx="1296000" cy="360000"/>
          </a:xfrm>
          <a:custGeom>
            <a:avLst/>
            <a:gdLst/>
            <a:ahLst/>
            <a:rect l="0" t="0" r="r" b="b"/>
            <a:pathLst>
              <a:path w="3601" h="1002">
                <a:moveTo>
                  <a:pt x="0" y="250"/>
                </a:moveTo>
                <a:lnTo>
                  <a:pt x="2700" y="250"/>
                </a:lnTo>
                <a:lnTo>
                  <a:pt x="2700" y="0"/>
                </a:lnTo>
                <a:lnTo>
                  <a:pt x="3600" y="500"/>
                </a:lnTo>
                <a:lnTo>
                  <a:pt x="2700" y="1001"/>
                </a:lnTo>
                <a:lnTo>
                  <a:pt x="270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TextShape 6"/>
          <p:cNvSpPr txBox="1"/>
          <p:nvPr/>
        </p:nvSpPr>
        <p:spPr>
          <a:xfrm>
            <a:off x="3024000" y="2124000"/>
            <a:ext cx="1152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굴림"/>
              </a:rPr>
              <a:t>13.56MHz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04" name="CustomShape 7"/>
          <p:cNvSpPr/>
          <p:nvPr/>
        </p:nvSpPr>
        <p:spPr>
          <a:xfrm>
            <a:off x="4176000" y="4968000"/>
            <a:ext cx="1512000" cy="1080000"/>
          </a:xfrm>
          <a:prstGeom prst="rect">
            <a:avLst/>
          </a:prstGeom>
          <a:solidFill>
            <a:srgbClr val="fcd4d1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굴림"/>
              </a:rPr>
              <a:t>Servo</a:t>
            </a:r>
            <a:endParaRPr b="0" lang="en-US" sz="1800" spc="-1" strike="noStrike">
              <a:latin typeface="굴림"/>
            </a:endParaRPr>
          </a:p>
          <a:p>
            <a:pPr algn="ctr"/>
            <a:r>
              <a:rPr b="0" lang="en-US" sz="1800" spc="-1" strike="noStrike">
                <a:latin typeface="굴림"/>
              </a:rPr>
              <a:t>Motor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05" name="CustomShape 8"/>
          <p:cNvSpPr/>
          <p:nvPr/>
        </p:nvSpPr>
        <p:spPr>
          <a:xfrm>
            <a:off x="2772000" y="2412000"/>
            <a:ext cx="1368000" cy="360000"/>
          </a:xfrm>
          <a:custGeom>
            <a:avLst/>
            <a:gdLst/>
            <a:ahLst/>
            <a:rect l="0" t="0" r="r" b="b"/>
            <a:pathLst>
              <a:path w="3802" h="1002">
                <a:moveTo>
                  <a:pt x="0" y="500"/>
                </a:moveTo>
                <a:lnTo>
                  <a:pt x="756" y="0"/>
                </a:lnTo>
                <a:lnTo>
                  <a:pt x="756" y="250"/>
                </a:lnTo>
                <a:lnTo>
                  <a:pt x="3044" y="250"/>
                </a:lnTo>
                <a:lnTo>
                  <a:pt x="3044" y="0"/>
                </a:lnTo>
                <a:lnTo>
                  <a:pt x="3801" y="500"/>
                </a:lnTo>
                <a:lnTo>
                  <a:pt x="3044" y="1001"/>
                </a:lnTo>
                <a:lnTo>
                  <a:pt x="3044" y="750"/>
                </a:lnTo>
                <a:lnTo>
                  <a:pt x="756" y="750"/>
                </a:lnTo>
                <a:lnTo>
                  <a:pt x="756" y="1001"/>
                </a:lnTo>
                <a:lnTo>
                  <a:pt x="0" y="500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TextShape 9"/>
          <p:cNvSpPr txBox="1"/>
          <p:nvPr/>
        </p:nvSpPr>
        <p:spPr>
          <a:xfrm>
            <a:off x="3024000" y="2844000"/>
            <a:ext cx="1152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굴림"/>
              </a:rPr>
              <a:t>3.3V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07" name="CustomShape 10"/>
          <p:cNvSpPr/>
          <p:nvPr/>
        </p:nvSpPr>
        <p:spPr>
          <a:xfrm>
            <a:off x="4752000" y="3924000"/>
            <a:ext cx="360000" cy="1008000"/>
          </a:xfrm>
          <a:custGeom>
            <a:avLst/>
            <a:gdLst/>
            <a:ahLst/>
            <a:rect l="0" t="0" r="r" b="b"/>
            <a:pathLst>
              <a:path w="1002" h="2802">
                <a:moveTo>
                  <a:pt x="250" y="0"/>
                </a:moveTo>
                <a:lnTo>
                  <a:pt x="250" y="2100"/>
                </a:lnTo>
                <a:lnTo>
                  <a:pt x="0" y="2100"/>
                </a:lnTo>
                <a:lnTo>
                  <a:pt x="500" y="2801"/>
                </a:lnTo>
                <a:lnTo>
                  <a:pt x="1001" y="2100"/>
                </a:lnTo>
                <a:lnTo>
                  <a:pt x="750" y="2100"/>
                </a:lnTo>
                <a:lnTo>
                  <a:pt x="750" y="0"/>
                </a:lnTo>
                <a:lnTo>
                  <a:pt x="250" y="0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TextShape 11"/>
          <p:cNvSpPr txBox="1"/>
          <p:nvPr/>
        </p:nvSpPr>
        <p:spPr>
          <a:xfrm>
            <a:off x="5112000" y="4140000"/>
            <a:ext cx="1152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굴림"/>
              </a:rPr>
              <a:t>PWM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09" name="CustomShape 12"/>
          <p:cNvSpPr/>
          <p:nvPr/>
        </p:nvSpPr>
        <p:spPr>
          <a:xfrm>
            <a:off x="5760000" y="3132000"/>
            <a:ext cx="1296000" cy="360000"/>
          </a:xfrm>
          <a:custGeom>
            <a:avLst/>
            <a:gdLst/>
            <a:ahLst/>
            <a:rect l="0" t="0" r="r" b="b"/>
            <a:pathLst>
              <a:path w="3601" h="1002">
                <a:moveTo>
                  <a:pt x="0" y="250"/>
                </a:moveTo>
                <a:lnTo>
                  <a:pt x="2700" y="250"/>
                </a:lnTo>
                <a:lnTo>
                  <a:pt x="2700" y="0"/>
                </a:lnTo>
                <a:lnTo>
                  <a:pt x="3600" y="500"/>
                </a:lnTo>
                <a:lnTo>
                  <a:pt x="2700" y="1001"/>
                </a:lnTo>
                <a:lnTo>
                  <a:pt x="270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3"/>
          <p:cNvSpPr/>
          <p:nvPr/>
        </p:nvSpPr>
        <p:spPr>
          <a:xfrm>
            <a:off x="7128000" y="2844000"/>
            <a:ext cx="1512000" cy="1080000"/>
          </a:xfrm>
          <a:prstGeom prst="rect">
            <a:avLst/>
          </a:prstGeom>
          <a:solidFill>
            <a:srgbClr val="aa55a1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굴림"/>
              </a:rPr>
              <a:t>Buzzer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11" name="CustomShape 14"/>
          <p:cNvSpPr/>
          <p:nvPr/>
        </p:nvSpPr>
        <p:spPr>
          <a:xfrm>
            <a:off x="7092720" y="1260000"/>
            <a:ext cx="1512000" cy="1080000"/>
          </a:xfrm>
          <a:prstGeom prst="rect">
            <a:avLst/>
          </a:prstGeom>
          <a:solidFill>
            <a:srgbClr val="0066b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굴림"/>
              </a:rPr>
              <a:t>Bluetooth</a:t>
            </a:r>
            <a:endParaRPr b="0" lang="en-US" sz="1800" spc="-1" strike="noStrike">
              <a:latin typeface="굴림"/>
            </a:endParaRPr>
          </a:p>
          <a:p>
            <a:pPr algn="ctr"/>
            <a:r>
              <a:rPr b="0" lang="en-US" sz="1800" spc="-1" strike="noStrike">
                <a:latin typeface="굴림"/>
              </a:rPr>
              <a:t>Device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12" name="TextShape 15"/>
          <p:cNvSpPr txBox="1"/>
          <p:nvPr/>
        </p:nvSpPr>
        <p:spPr>
          <a:xfrm>
            <a:off x="5940720" y="1476000"/>
            <a:ext cx="1152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굴림"/>
              </a:rPr>
              <a:t>5V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13" name="TextShape 16"/>
          <p:cNvSpPr txBox="1"/>
          <p:nvPr/>
        </p:nvSpPr>
        <p:spPr>
          <a:xfrm>
            <a:off x="5832000" y="2988000"/>
            <a:ext cx="1152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굴림"/>
              </a:rPr>
              <a:t>5V</a:t>
            </a:r>
            <a:endParaRPr b="0" lang="en-US" sz="1200" spc="-1" strike="noStrike">
              <a:latin typeface="굴림"/>
            </a:endParaRPr>
          </a:p>
        </p:txBody>
      </p:sp>
      <p:sp>
        <p:nvSpPr>
          <p:cNvPr id="114" name="CustomShape 17"/>
          <p:cNvSpPr/>
          <p:nvPr/>
        </p:nvSpPr>
        <p:spPr>
          <a:xfrm>
            <a:off x="720000" y="504000"/>
            <a:ext cx="8712000" cy="6192000"/>
          </a:xfrm>
          <a:custGeom>
            <a:avLst/>
            <a:gdLst/>
            <a:ahLst/>
            <a:rect l="0" t="0" r="r" b="b"/>
            <a:pathLst>
              <a:path w="24202" h="17202">
                <a:moveTo>
                  <a:pt x="2866" y="0"/>
                </a:moveTo>
                <a:cubicBezTo>
                  <a:pt x="1433" y="0"/>
                  <a:pt x="0" y="1433"/>
                  <a:pt x="0" y="2866"/>
                </a:cubicBezTo>
                <a:lnTo>
                  <a:pt x="0" y="14334"/>
                </a:lnTo>
                <a:cubicBezTo>
                  <a:pt x="0" y="15767"/>
                  <a:pt x="1433" y="17201"/>
                  <a:pt x="2866" y="17201"/>
                </a:cubicBezTo>
                <a:lnTo>
                  <a:pt x="21334" y="17201"/>
                </a:lnTo>
                <a:cubicBezTo>
                  <a:pt x="22767" y="17201"/>
                  <a:pt x="24201" y="15767"/>
                  <a:pt x="24201" y="14334"/>
                </a:cubicBezTo>
                <a:lnTo>
                  <a:pt x="24201" y="2866"/>
                </a:lnTo>
                <a:cubicBezTo>
                  <a:pt x="24201" y="1433"/>
                  <a:pt x="22767" y="0"/>
                  <a:pt x="21334" y="0"/>
                </a:cubicBezTo>
                <a:lnTo>
                  <a:pt x="2866" y="0"/>
                </a:ln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144000" y="144000"/>
            <a:ext cx="9792000" cy="727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"/>
          <p:cNvSpPr/>
          <p:nvPr/>
        </p:nvSpPr>
        <p:spPr>
          <a:xfrm>
            <a:off x="1296000" y="828000"/>
            <a:ext cx="1296000" cy="504000"/>
          </a:xfrm>
          <a:custGeom>
            <a:avLst/>
            <a:gdLst/>
            <a:ahLst/>
            <a:rect l="0" t="0" r="r" b="b"/>
            <a:pathLst>
              <a:path w="3602" h="1401">
                <a:moveTo>
                  <a:pt x="233" y="0"/>
                </a:moveTo>
                <a:cubicBezTo>
                  <a:pt x="116" y="0"/>
                  <a:pt x="0" y="116"/>
                  <a:pt x="0" y="233"/>
                </a:cubicBezTo>
                <a:lnTo>
                  <a:pt x="0" y="1167"/>
                </a:lnTo>
                <a:cubicBezTo>
                  <a:pt x="0" y="1283"/>
                  <a:pt x="116" y="1400"/>
                  <a:pt x="233" y="1400"/>
                </a:cubicBezTo>
                <a:lnTo>
                  <a:pt x="3367" y="1400"/>
                </a:lnTo>
                <a:cubicBezTo>
                  <a:pt x="3484" y="1400"/>
                  <a:pt x="3601" y="1283"/>
                  <a:pt x="3601" y="1167"/>
                </a:cubicBezTo>
                <a:lnTo>
                  <a:pt x="3601" y="233"/>
                </a:lnTo>
                <a:cubicBezTo>
                  <a:pt x="3601" y="116"/>
                  <a:pt x="3484" y="0"/>
                  <a:pt x="3367" y="0"/>
                </a:cubicBezTo>
                <a:lnTo>
                  <a:pt x="233" y="0"/>
                </a:lnTo>
              </a:path>
            </a:pathLst>
          </a:cu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start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6560640" y="756000"/>
            <a:ext cx="1176840" cy="473040"/>
          </a:xfrm>
          <a:custGeom>
            <a:avLst/>
            <a:gdLst/>
            <a:ahLst/>
            <a:rect l="0" t="0" r="r" b="b"/>
            <a:pathLst>
              <a:path w="3271" h="1316">
                <a:moveTo>
                  <a:pt x="219" y="0"/>
                </a:moveTo>
                <a:cubicBezTo>
                  <a:pt x="109" y="0"/>
                  <a:pt x="0" y="109"/>
                  <a:pt x="0" y="219"/>
                </a:cubicBezTo>
                <a:lnTo>
                  <a:pt x="0" y="1095"/>
                </a:lnTo>
                <a:cubicBezTo>
                  <a:pt x="0" y="1205"/>
                  <a:pt x="109" y="1315"/>
                  <a:pt x="219" y="1315"/>
                </a:cubicBezTo>
                <a:lnTo>
                  <a:pt x="3050" y="1315"/>
                </a:lnTo>
                <a:cubicBezTo>
                  <a:pt x="3160" y="1315"/>
                  <a:pt x="3270" y="1205"/>
                  <a:pt x="3270" y="1095"/>
                </a:cubicBezTo>
                <a:lnTo>
                  <a:pt x="3270" y="219"/>
                </a:lnTo>
                <a:cubicBezTo>
                  <a:pt x="3270" y="109"/>
                  <a:pt x="3160" y="0"/>
                  <a:pt x="3050" y="0"/>
                </a:cubicBezTo>
                <a:lnTo>
                  <a:pt x="219" y="0"/>
                </a:lnTo>
              </a:path>
            </a:pathLst>
          </a:cu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start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900000" y="1764000"/>
            <a:ext cx="2088000" cy="648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Initialize</a:t>
            </a:r>
            <a:endParaRPr b="0" lang="en-US" sz="1800" spc="-1" strike="noStrike">
              <a:latin typeface="굴림"/>
            </a:endParaRPr>
          </a:p>
          <a:p>
            <a:pPr algn="ctr"/>
            <a:r>
              <a:rPr b="0" lang="en-US" sz="1800" spc="-1" strike="noStrike">
                <a:latin typeface="굴림"/>
              </a:rPr>
              <a:t>(bluetooth, pins)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1224000" y="5868000"/>
            <a:ext cx="1440000" cy="432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Open door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21" name="CustomShape 7"/>
          <p:cNvSpPr/>
          <p:nvPr/>
        </p:nvSpPr>
        <p:spPr>
          <a:xfrm>
            <a:off x="1121040" y="2802960"/>
            <a:ext cx="1656000" cy="82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RFID card?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22" name="CustomShape 8"/>
          <p:cNvSpPr/>
          <p:nvPr/>
        </p:nvSpPr>
        <p:spPr>
          <a:xfrm>
            <a:off x="1062360" y="3996000"/>
            <a:ext cx="1728000" cy="504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Data?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23" name="CustomShape 9"/>
          <p:cNvSpPr/>
          <p:nvPr/>
        </p:nvSpPr>
        <p:spPr>
          <a:xfrm>
            <a:off x="1080000" y="6660000"/>
            <a:ext cx="1728000" cy="5040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Reset variables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24" name="CustomShape 10"/>
          <p:cNvSpPr/>
          <p:nvPr/>
        </p:nvSpPr>
        <p:spPr>
          <a:xfrm>
            <a:off x="1030320" y="4860000"/>
            <a:ext cx="1842480" cy="64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permission?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25" name="Line 11"/>
          <p:cNvSpPr/>
          <p:nvPr/>
        </p:nvSpPr>
        <p:spPr>
          <a:xfrm>
            <a:off x="1944000" y="1332000"/>
            <a:ext cx="0" cy="43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Line 12"/>
          <p:cNvSpPr/>
          <p:nvPr/>
        </p:nvSpPr>
        <p:spPr>
          <a:xfrm>
            <a:off x="1944000" y="2412000"/>
            <a:ext cx="0" cy="39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Line 13"/>
          <p:cNvSpPr/>
          <p:nvPr/>
        </p:nvSpPr>
        <p:spPr>
          <a:xfrm>
            <a:off x="1944000" y="3613680"/>
            <a:ext cx="0" cy="39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Line 14"/>
          <p:cNvSpPr/>
          <p:nvPr/>
        </p:nvSpPr>
        <p:spPr>
          <a:xfrm>
            <a:off x="1944000" y="4477680"/>
            <a:ext cx="0" cy="39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15"/>
          <p:cNvSpPr/>
          <p:nvPr/>
        </p:nvSpPr>
        <p:spPr>
          <a:xfrm>
            <a:off x="1957680" y="5477040"/>
            <a:ext cx="0" cy="39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16"/>
          <p:cNvSpPr/>
          <p:nvPr/>
        </p:nvSpPr>
        <p:spPr>
          <a:xfrm>
            <a:off x="1944000" y="6300000"/>
            <a:ext cx="0" cy="39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7"/>
          <p:cNvSpPr/>
          <p:nvPr/>
        </p:nvSpPr>
        <p:spPr>
          <a:xfrm>
            <a:off x="6297840" y="4661280"/>
            <a:ext cx="1700280" cy="473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Read</a:t>
            </a:r>
            <a:endParaRPr b="0" lang="en-US" sz="1800" spc="-1" strike="noStrike">
              <a:latin typeface="굴림"/>
            </a:endParaRPr>
          </a:p>
          <a:p>
            <a:pPr algn="ctr"/>
            <a:r>
              <a:rPr b="0" lang="en-US" sz="1800" spc="-1" strike="noStrike">
                <a:latin typeface="굴림"/>
              </a:rPr>
              <a:t>From data.txt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32" name="CustomShape 18"/>
          <p:cNvSpPr/>
          <p:nvPr/>
        </p:nvSpPr>
        <p:spPr>
          <a:xfrm>
            <a:off x="6388560" y="1692000"/>
            <a:ext cx="1504080" cy="77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Conn</a:t>
            </a:r>
            <a:endParaRPr b="0" lang="en-US" sz="1800" spc="-1" strike="noStrike">
              <a:latin typeface="굴림"/>
            </a:endParaRPr>
          </a:p>
          <a:p>
            <a:pPr algn="ctr"/>
            <a:r>
              <a:rPr b="0" lang="en-US" sz="1800" spc="-1" strike="noStrike">
                <a:latin typeface="굴림"/>
              </a:rPr>
              <a:t>SG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33" name="CustomShape 19"/>
          <p:cNvSpPr/>
          <p:nvPr/>
        </p:nvSpPr>
        <p:spPr>
          <a:xfrm>
            <a:off x="6388560" y="2619720"/>
            <a:ext cx="1504080" cy="77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Recv</a:t>
            </a:r>
            <a:endParaRPr b="0" lang="en-US" sz="1800" spc="-1" strike="noStrike">
              <a:latin typeface="굴림"/>
            </a:endParaRPr>
          </a:p>
          <a:p>
            <a:pPr algn="ctr"/>
            <a:r>
              <a:rPr b="0" lang="en-US" sz="1800" spc="-1" strike="noStrike">
                <a:latin typeface="굴림"/>
              </a:rPr>
              <a:t>5B?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34" name="CustomShape 20"/>
          <p:cNvSpPr/>
          <p:nvPr/>
        </p:nvSpPr>
        <p:spPr>
          <a:xfrm>
            <a:off x="6393600" y="3613680"/>
            <a:ext cx="1504080" cy="77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Checksum?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35" name="CustomShape 21"/>
          <p:cNvSpPr/>
          <p:nvPr/>
        </p:nvSpPr>
        <p:spPr>
          <a:xfrm>
            <a:off x="6251400" y="5370480"/>
            <a:ext cx="1786320" cy="79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Can pass?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36" name="CustomShape 22"/>
          <p:cNvSpPr/>
          <p:nvPr/>
        </p:nvSpPr>
        <p:spPr>
          <a:xfrm>
            <a:off x="5364000" y="6258960"/>
            <a:ext cx="3528000" cy="68904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3"/>
          <p:cNvSpPr/>
          <p:nvPr/>
        </p:nvSpPr>
        <p:spPr>
          <a:xfrm>
            <a:off x="5536080" y="6408000"/>
            <a:ext cx="1339920" cy="384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Send can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38" name="CustomShape 24"/>
          <p:cNvSpPr/>
          <p:nvPr/>
        </p:nvSpPr>
        <p:spPr>
          <a:xfrm>
            <a:off x="7372080" y="6408000"/>
            <a:ext cx="1339920" cy="38412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/>
          <a:p>
            <a:pPr algn="ctr"/>
            <a:r>
              <a:rPr b="0" lang="en-US" sz="1800" spc="-1" strike="noStrike">
                <a:latin typeface="굴림"/>
              </a:rPr>
              <a:t>Send can’t</a:t>
            </a:r>
            <a:endParaRPr b="0" lang="en-US" sz="1800" spc="-1" strike="noStrike">
              <a:latin typeface="굴림"/>
            </a:endParaRPr>
          </a:p>
        </p:txBody>
      </p:sp>
      <p:cxnSp>
        <p:nvCxnSpPr>
          <p:cNvPr id="139" name="Line 25"/>
          <p:cNvCxnSpPr>
            <a:stCxn id="136" idx="1"/>
            <a:endCxn id="127" idx="1"/>
          </p:cNvCxnSpPr>
          <p:nvPr/>
        </p:nvCxnSpPr>
        <p:spPr>
          <a:xfrm flipH="1" flipV="1">
            <a:off x="1944000" y="3811680"/>
            <a:ext cx="3420360" cy="2792160"/>
          </a:xfrm>
          <a:prstGeom prst="bentConnector3">
            <a:avLst/>
          </a:prstGeom>
          <a:ln w="38160">
            <a:solidFill>
              <a:srgbClr val="009353"/>
            </a:solidFill>
            <a:round/>
            <a:tailEnd len="med" type="triangle" w="med"/>
          </a:ln>
        </p:spPr>
        <p:txBody>
          <a:bodyPr lIns="109080" rIns="109080" tIns="64080" bIns="64080" anchor="ctr"/>
          <a:p>
            <a:pPr algn="ctr"/>
            <a:r>
              <a:rPr b="0" lang="en-US" sz="1800" spc="-1" strike="noStrike">
                <a:latin typeface="굴림"/>
              </a:rPr>
              <a:t>                                 </a:t>
            </a:r>
            <a:r>
              <a:rPr b="0" lang="en-US" sz="1800" spc="-1" strike="noStrike">
                <a:latin typeface="굴림"/>
              </a:rPr>
              <a:t>Can/Cannot</a:t>
            </a:r>
            <a:endParaRPr b="0" lang="en-US" sz="1800" spc="-1" strike="noStrike">
              <a:latin typeface="굴림"/>
            </a:endParaRPr>
          </a:p>
        </p:txBody>
      </p:cxnSp>
      <p:sp>
        <p:nvSpPr>
          <p:cNvPr id="140" name="Line 26"/>
          <p:cNvSpPr/>
          <p:nvPr/>
        </p:nvSpPr>
        <p:spPr>
          <a:xfrm flipH="1">
            <a:off x="6021720" y="3996000"/>
            <a:ext cx="371880" cy="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7"/>
          <p:cNvSpPr/>
          <p:nvPr/>
        </p:nvSpPr>
        <p:spPr>
          <a:xfrm>
            <a:off x="1224000" y="216000"/>
            <a:ext cx="1392480" cy="432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8"/>
          <p:cNvSpPr/>
          <p:nvPr/>
        </p:nvSpPr>
        <p:spPr>
          <a:xfrm>
            <a:off x="1270080" y="261720"/>
            <a:ext cx="1294560" cy="3376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US" sz="1800" spc="-1" strike="noStrike">
                <a:latin typeface="돋움"/>
              </a:rPr>
              <a:t>Arduino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43" name="CustomShape 29"/>
          <p:cNvSpPr/>
          <p:nvPr/>
        </p:nvSpPr>
        <p:spPr>
          <a:xfrm>
            <a:off x="6455520" y="216000"/>
            <a:ext cx="1392480" cy="432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0"/>
          <p:cNvSpPr/>
          <p:nvPr/>
        </p:nvSpPr>
        <p:spPr>
          <a:xfrm>
            <a:off x="6501600" y="261720"/>
            <a:ext cx="1294560" cy="3376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US" sz="1800" spc="-1" strike="noStrike">
                <a:latin typeface="돋움"/>
              </a:rPr>
              <a:t>Python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45" name="Line 31"/>
          <p:cNvSpPr/>
          <p:nvPr/>
        </p:nvSpPr>
        <p:spPr>
          <a:xfrm flipH="1">
            <a:off x="6192000" y="2088000"/>
            <a:ext cx="196560" cy="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Line 32"/>
          <p:cNvSpPr/>
          <p:nvPr/>
        </p:nvSpPr>
        <p:spPr>
          <a:xfrm flipV="1">
            <a:off x="6192000" y="1440000"/>
            <a:ext cx="0" cy="64800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33"/>
          <p:cNvSpPr/>
          <p:nvPr/>
        </p:nvSpPr>
        <p:spPr>
          <a:xfrm>
            <a:off x="6192000" y="1440000"/>
            <a:ext cx="956880" cy="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34"/>
          <p:cNvSpPr/>
          <p:nvPr/>
        </p:nvSpPr>
        <p:spPr>
          <a:xfrm>
            <a:off x="8892000" y="6552000"/>
            <a:ext cx="180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35"/>
          <p:cNvSpPr/>
          <p:nvPr/>
        </p:nvSpPr>
        <p:spPr>
          <a:xfrm>
            <a:off x="9072000" y="2469240"/>
            <a:ext cx="0" cy="40827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36"/>
          <p:cNvSpPr/>
          <p:nvPr/>
        </p:nvSpPr>
        <p:spPr>
          <a:xfrm flipH="1">
            <a:off x="7140600" y="2469240"/>
            <a:ext cx="19314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37"/>
          <p:cNvSpPr/>
          <p:nvPr/>
        </p:nvSpPr>
        <p:spPr>
          <a:xfrm>
            <a:off x="7131960" y="1229040"/>
            <a:ext cx="0" cy="462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38"/>
          <p:cNvSpPr/>
          <p:nvPr/>
        </p:nvSpPr>
        <p:spPr>
          <a:xfrm>
            <a:off x="7140600" y="2469240"/>
            <a:ext cx="0" cy="1504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Line 39"/>
          <p:cNvSpPr/>
          <p:nvPr/>
        </p:nvSpPr>
        <p:spPr>
          <a:xfrm>
            <a:off x="7128000" y="3396600"/>
            <a:ext cx="0" cy="217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40"/>
          <p:cNvSpPr/>
          <p:nvPr/>
        </p:nvSpPr>
        <p:spPr>
          <a:xfrm>
            <a:off x="7128000" y="4390920"/>
            <a:ext cx="0" cy="270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41"/>
          <p:cNvSpPr/>
          <p:nvPr/>
        </p:nvSpPr>
        <p:spPr>
          <a:xfrm>
            <a:off x="7128000" y="5134320"/>
            <a:ext cx="0" cy="236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Line 42"/>
          <p:cNvSpPr/>
          <p:nvPr/>
        </p:nvSpPr>
        <p:spPr>
          <a:xfrm flipH="1">
            <a:off x="6048000" y="5760000"/>
            <a:ext cx="203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Line 43"/>
          <p:cNvSpPr/>
          <p:nvPr/>
        </p:nvSpPr>
        <p:spPr>
          <a:xfrm>
            <a:off x="6048000" y="5760000"/>
            <a:ext cx="0" cy="64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Line 44"/>
          <p:cNvSpPr/>
          <p:nvPr/>
        </p:nvSpPr>
        <p:spPr>
          <a:xfrm>
            <a:off x="8037720" y="5760000"/>
            <a:ext cx="170280" cy="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Line 45"/>
          <p:cNvSpPr/>
          <p:nvPr/>
        </p:nvSpPr>
        <p:spPr>
          <a:xfrm>
            <a:off x="8208000" y="5760000"/>
            <a:ext cx="0" cy="6480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46"/>
          <p:cNvSpPr/>
          <p:nvPr/>
        </p:nvSpPr>
        <p:spPr>
          <a:xfrm>
            <a:off x="6021720" y="3008160"/>
            <a:ext cx="0" cy="98784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47"/>
          <p:cNvSpPr/>
          <p:nvPr/>
        </p:nvSpPr>
        <p:spPr>
          <a:xfrm>
            <a:off x="6021360" y="3016080"/>
            <a:ext cx="367200" cy="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48"/>
          <p:cNvSpPr/>
          <p:nvPr/>
        </p:nvSpPr>
        <p:spPr>
          <a:xfrm flipH="1" flipV="1">
            <a:off x="6015240" y="2581920"/>
            <a:ext cx="360" cy="42480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49"/>
          <p:cNvSpPr/>
          <p:nvPr/>
        </p:nvSpPr>
        <p:spPr>
          <a:xfrm>
            <a:off x="6035040" y="2591640"/>
            <a:ext cx="1164960" cy="36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50"/>
          <p:cNvSpPr/>
          <p:nvPr/>
        </p:nvSpPr>
        <p:spPr>
          <a:xfrm>
            <a:off x="2777040" y="3240000"/>
            <a:ext cx="239040" cy="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51"/>
          <p:cNvSpPr/>
          <p:nvPr/>
        </p:nvSpPr>
        <p:spPr>
          <a:xfrm flipV="1">
            <a:off x="3016080" y="3240000"/>
            <a:ext cx="0" cy="360000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52"/>
          <p:cNvSpPr/>
          <p:nvPr/>
        </p:nvSpPr>
        <p:spPr>
          <a:xfrm flipH="1">
            <a:off x="2808000" y="6840000"/>
            <a:ext cx="208080" cy="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53"/>
          <p:cNvSpPr/>
          <p:nvPr/>
        </p:nvSpPr>
        <p:spPr>
          <a:xfrm flipH="1">
            <a:off x="792000" y="4248000"/>
            <a:ext cx="270360" cy="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Line 54"/>
          <p:cNvSpPr/>
          <p:nvPr/>
        </p:nvSpPr>
        <p:spPr>
          <a:xfrm>
            <a:off x="792000" y="3168000"/>
            <a:ext cx="0" cy="108000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55"/>
          <p:cNvSpPr/>
          <p:nvPr/>
        </p:nvSpPr>
        <p:spPr>
          <a:xfrm>
            <a:off x="792000" y="3168000"/>
            <a:ext cx="360000" cy="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56"/>
          <p:cNvSpPr/>
          <p:nvPr/>
        </p:nvSpPr>
        <p:spPr>
          <a:xfrm flipH="1">
            <a:off x="792000" y="5184000"/>
            <a:ext cx="238320" cy="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57"/>
          <p:cNvSpPr/>
          <p:nvPr/>
        </p:nvSpPr>
        <p:spPr>
          <a:xfrm flipV="1">
            <a:off x="792000" y="5184000"/>
            <a:ext cx="0" cy="1728000"/>
          </a:xfrm>
          <a:prstGeom prst="line">
            <a:avLst/>
          </a:prstGeom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58"/>
          <p:cNvSpPr/>
          <p:nvPr/>
        </p:nvSpPr>
        <p:spPr>
          <a:xfrm>
            <a:off x="792000" y="6912000"/>
            <a:ext cx="288000" cy="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59"/>
          <p:cNvSpPr/>
          <p:nvPr/>
        </p:nvSpPr>
        <p:spPr>
          <a:xfrm>
            <a:off x="1944000" y="7164000"/>
            <a:ext cx="0" cy="18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60"/>
          <p:cNvSpPr/>
          <p:nvPr/>
        </p:nvSpPr>
        <p:spPr>
          <a:xfrm>
            <a:off x="504000" y="7344000"/>
            <a:ext cx="1440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61"/>
          <p:cNvSpPr/>
          <p:nvPr/>
        </p:nvSpPr>
        <p:spPr>
          <a:xfrm>
            <a:off x="504000" y="2592000"/>
            <a:ext cx="0" cy="4752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62"/>
          <p:cNvSpPr/>
          <p:nvPr/>
        </p:nvSpPr>
        <p:spPr>
          <a:xfrm>
            <a:off x="504000" y="2592000"/>
            <a:ext cx="1440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144000" y="144000"/>
            <a:ext cx="9792000" cy="727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TextShape 3"/>
          <p:cNvSpPr txBox="1"/>
          <p:nvPr/>
        </p:nvSpPr>
        <p:spPr>
          <a:xfrm>
            <a:off x="2527920" y="2346840"/>
            <a:ext cx="4752000" cy="263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/>
            <a:r>
              <a:rPr b="0" lang="en-US" sz="20000" spc="-1" strike="noStrike">
                <a:latin typeface="굴림"/>
              </a:rPr>
              <a:t>끝</a:t>
            </a:r>
            <a:endParaRPr b="0" lang="en-US" sz="20000" spc="-1" strike="noStrike">
              <a:latin typeface="굴림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</TotalTime>
  <Application>LibreOffice/5.4.2.2$Windows_x86 LibreOffice_project/22b09f6418e8c2d508a9eaf86b2399209b0990f4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2017-10-19T10:23:46Z</dcterms:created>
  <dc:creator/>
  <dc:description/>
  <dc:language>ko-KR</dc:language>
  <cp:lastModifiedBy/>
  <dcterms:modified xsi:type="dcterms:W3CDTF">2017-10-19T23:57:07Z</dcterms:modified>
  <cp:revision>22</cp:revision>
  <dc:subject/>
  <dc:title/>
</cp:coreProperties>
</file>